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7" r:id="rId4"/>
    <p:sldId id="258" r:id="rId5"/>
    <p:sldId id="259" r:id="rId6"/>
    <p:sldId id="260" r:id="rId7"/>
    <p:sldId id="262" r:id="rId8"/>
    <p:sldId id="263"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8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49F613-61F8-41CA-BC38-E0A2D80BF992}" type="datetimeFigureOut">
              <a:rPr lang="en-US" smtClean="0"/>
              <a:t>4/13/14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BAE182-1162-4AA8-B7A1-F6E77ED4596B}"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9F613-61F8-41CA-BC38-E0A2D80BF992}" type="datetimeFigureOut">
              <a:rPr lang="en-US" smtClean="0"/>
              <a:t>4/13/14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9F613-61F8-41CA-BC38-E0A2D80BF992}" type="datetimeFigureOut">
              <a:rPr lang="en-US" smtClean="0"/>
              <a:t>4/13/14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9F613-61F8-41CA-BC38-E0A2D80BF992}" type="datetimeFigureOut">
              <a:rPr lang="en-US" smtClean="0"/>
              <a:t>4/13/14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9F613-61F8-41CA-BC38-E0A2D80BF992}" type="datetimeFigureOut">
              <a:rPr lang="en-US" smtClean="0"/>
              <a:t>4/13/14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BAE182-1162-4AA8-B7A1-F6E77ED4596B}"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9F613-61F8-41CA-BC38-E0A2D80BF992}" type="datetimeFigureOut">
              <a:rPr lang="en-US" smtClean="0"/>
              <a:t>4/13/14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9F613-61F8-41CA-BC38-E0A2D80BF992}" type="datetimeFigureOut">
              <a:rPr lang="en-US" smtClean="0"/>
              <a:t>4/13/14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BAE182-1162-4AA8-B7A1-F6E77ED4596B}"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49F613-61F8-41CA-BC38-E0A2D80BF992}" type="datetimeFigureOut">
              <a:rPr lang="en-US" smtClean="0"/>
              <a:t>4/13/14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9F613-61F8-41CA-BC38-E0A2D80BF992}" type="datetimeFigureOut">
              <a:rPr lang="en-US" smtClean="0"/>
              <a:t>4/13/14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9F613-61F8-41CA-BC38-E0A2D80BF992}" type="datetimeFigureOut">
              <a:rPr lang="en-US" smtClean="0"/>
              <a:t>4/13/14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BAE182-1162-4AA8-B7A1-F6E77ED4596B}"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9F613-61F8-41CA-BC38-E0A2D80BF992}" type="datetimeFigureOut">
              <a:rPr lang="en-US" smtClean="0"/>
              <a:t>4/13/14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BAE182-1162-4AA8-B7A1-F6E77ED4596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649F613-61F8-41CA-BC38-E0A2D80BF992}" type="datetimeFigureOut">
              <a:rPr lang="en-US" smtClean="0"/>
              <a:t>4/13/14</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ABAE182-1162-4AA8-B7A1-F6E77ED4596B}"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105400"/>
            <a:ext cx="6400800" cy="1752600"/>
          </a:xfrm>
        </p:spPr>
        <p:txBody>
          <a:bodyPr/>
          <a:lstStyle/>
          <a:p>
            <a:r>
              <a:rPr lang="en-US" dirty="0" smtClean="0"/>
              <a:t>By: Brea Sabatka</a:t>
            </a:r>
            <a:endParaRPr lang="en-US" dirty="0"/>
          </a:p>
        </p:txBody>
      </p:sp>
      <p:pic>
        <p:nvPicPr>
          <p:cNvPr id="1028" name="Picture 4" descr="C:\Users\bsabatka4634\Desktop\web_2-0-mckikvenarron-wordpress-com-800x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6172200" cy="411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99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sz="1400" dirty="0" smtClean="0"/>
              <a:t>Overall I thought the doing the PowerPoint over Web 2.0 and the QR codes was fun. </a:t>
            </a:r>
            <a:r>
              <a:rPr lang="en-US" sz="1400" dirty="0" smtClean="0"/>
              <a:t>At first it was a littl</a:t>
            </a:r>
            <a:r>
              <a:rPr lang="en-US" sz="1400" dirty="0" smtClean="0"/>
              <a:t>e challenging to decide what was important to put onto it. I found a ton of stuff that I had never heard of before while doing it which was pretty cool. When I become a teacher, there are cool tools online for students to use. I really like the </a:t>
            </a:r>
            <a:r>
              <a:rPr lang="en-US" sz="1400" dirty="0" err="1" smtClean="0"/>
              <a:t>ePals</a:t>
            </a:r>
            <a:r>
              <a:rPr lang="en-US" sz="1400" dirty="0" smtClean="0"/>
              <a:t>, which was where the teacher can connect with another classroom across the country and have a lesson. Another cool one is Google Docs, which can be used for documents like word, PowerPoint, and stuff like that. </a:t>
            </a:r>
            <a:endParaRPr lang="en-US" sz="1400" dirty="0"/>
          </a:p>
          <a:p>
            <a:r>
              <a:rPr lang="en-US" sz="1400" dirty="0" smtClean="0"/>
              <a:t>I would use QR codes in the classroom when students are doing projects that call for presentations. I think it would be more useful for students in higher grade levels because most students at those ages have smart phones. In a lot of elementary schools they now have iPods and </a:t>
            </a:r>
            <a:r>
              <a:rPr lang="en-US" sz="1400" dirty="0" err="1" smtClean="0"/>
              <a:t>iPads</a:t>
            </a:r>
            <a:r>
              <a:rPr lang="en-US" sz="1400" dirty="0" smtClean="0"/>
              <a:t> for students to use in the class. So for presentations they could do kind of what we did, and the students could use the QR codes for looking into the information that the presenters put </a:t>
            </a:r>
            <a:r>
              <a:rPr lang="en-US" sz="1400" smtClean="0"/>
              <a:t>on there.</a:t>
            </a:r>
            <a:endParaRPr lang="en-US" sz="1400" dirty="0" smtClean="0"/>
          </a:p>
        </p:txBody>
      </p:sp>
    </p:spTree>
    <p:extLst>
      <p:ext uri="{BB962C8B-B14F-4D97-AF65-F5344CB8AC3E}">
        <p14:creationId xmlns:p14="http://schemas.microsoft.com/office/powerpoint/2010/main" val="16692244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52400"/>
            <a:ext cx="52078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Web 2.0?</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descr="C:\Users\bsabatka4634\Desktop\what is web 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17" y="1415534"/>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3756" y="5577470"/>
            <a:ext cx="3519681" cy="369332"/>
          </a:xfrm>
          <a:prstGeom prst="rect">
            <a:avLst/>
          </a:prstGeom>
          <a:noFill/>
        </p:spPr>
        <p:txBody>
          <a:bodyPr wrap="none" rtlCol="0">
            <a:spAutoFit/>
          </a:bodyPr>
          <a:lstStyle/>
          <a:p>
            <a:r>
              <a:rPr lang="en-US" dirty="0" smtClean="0"/>
              <a:t>Website explaining what web 2.0 is.</a:t>
            </a:r>
            <a:endParaRPr lang="en-US" dirty="0"/>
          </a:p>
        </p:txBody>
      </p:sp>
      <p:sp>
        <p:nvSpPr>
          <p:cNvPr id="7" name="TextBox 6"/>
          <p:cNvSpPr txBox="1"/>
          <p:nvPr/>
        </p:nvSpPr>
        <p:spPr>
          <a:xfrm>
            <a:off x="4953000" y="1905140"/>
            <a:ext cx="3276600" cy="3693319"/>
          </a:xfrm>
          <a:prstGeom prst="rect">
            <a:avLst/>
          </a:prstGeom>
          <a:noFill/>
        </p:spPr>
        <p:txBody>
          <a:bodyPr wrap="square" rtlCol="0">
            <a:spAutoFit/>
          </a:bodyPr>
          <a:lstStyle/>
          <a:p>
            <a:r>
              <a:rPr lang="en-US" sz="2400" b="1" dirty="0" smtClean="0">
                <a:effectLst/>
              </a:rPr>
              <a:t>Web 2.0 - </a:t>
            </a:r>
            <a:r>
              <a:rPr lang="en-US" sz="2400" dirty="0" smtClean="0">
                <a:effectLst/>
              </a:rPr>
              <a:t>is</a:t>
            </a:r>
            <a:r>
              <a:rPr lang="en-US" sz="2400" b="1" dirty="0" smtClean="0">
                <a:effectLst/>
              </a:rPr>
              <a:t> </a:t>
            </a:r>
            <a:r>
              <a:rPr lang="en-US" sz="2400" dirty="0" smtClean="0">
                <a:effectLst/>
              </a:rPr>
              <a:t>the second stage of development of the World Wide Web, characterized esp. by the change from static web pages to dynamic or user-generated content and the growth of social networking</a:t>
            </a:r>
          </a:p>
          <a:p>
            <a:endParaRPr lang="en-US" dirty="0"/>
          </a:p>
        </p:txBody>
      </p:sp>
    </p:spTree>
    <p:extLst>
      <p:ext uri="{BB962C8B-B14F-4D97-AF65-F5344CB8AC3E}">
        <p14:creationId xmlns:p14="http://schemas.microsoft.com/office/powerpoint/2010/main" val="727569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sabatka4634\Desktop\20507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4365525" cy="24159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sabatka4634\Desktop\weebly qr 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38600"/>
            <a:ext cx="2278809" cy="22788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982536"/>
            <a:ext cx="7239000" cy="954107"/>
          </a:xfrm>
          <a:prstGeom prst="rect">
            <a:avLst/>
          </a:prstGeom>
          <a:noFill/>
        </p:spPr>
        <p:txBody>
          <a:bodyPr wrap="square" rtlCol="0">
            <a:spAutoFit/>
          </a:bodyPr>
          <a:lstStyle/>
          <a:p>
            <a:r>
              <a:rPr lang="en-US" sz="2800" dirty="0" smtClean="0"/>
              <a:t>Weebly allows you to make your own website</a:t>
            </a:r>
            <a:r>
              <a:rPr lang="en-US" sz="2800" dirty="0" smtClean="0"/>
              <a:t>. Here is a link to my personal website.</a:t>
            </a:r>
            <a:endParaRPr lang="en-US" sz="2800" dirty="0"/>
          </a:p>
        </p:txBody>
      </p:sp>
    </p:spTree>
    <p:extLst>
      <p:ext uri="{BB962C8B-B14F-4D97-AF65-F5344CB8AC3E}">
        <p14:creationId xmlns:p14="http://schemas.microsoft.com/office/powerpoint/2010/main" val="905271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57200"/>
            <a:ext cx="4244788" cy="2057399"/>
          </a:xfrm>
        </p:spPr>
        <p:txBody>
          <a:bodyPr>
            <a:noAutofit/>
          </a:bodyPr>
          <a:lstStyle/>
          <a:p>
            <a:pPr marL="0" indent="0">
              <a:buNone/>
            </a:pPr>
            <a:r>
              <a:rPr lang="en-US" sz="2200" b="1" dirty="0" smtClean="0"/>
              <a:t>Social </a:t>
            </a:r>
            <a:r>
              <a:rPr lang="en-US" sz="2200" b="1" dirty="0"/>
              <a:t>Networking: </a:t>
            </a:r>
            <a:r>
              <a:rPr lang="en-US" sz="2200" dirty="0"/>
              <a:t>Sites that connect individuals in a community, allowing them to </a:t>
            </a:r>
            <a:r>
              <a:rPr lang="en-US" sz="2200" dirty="0" smtClean="0"/>
              <a:t>communicate with </a:t>
            </a:r>
            <a:r>
              <a:rPr lang="en-US" sz="2200" dirty="0"/>
              <a:t>friends, colleagues and even strangers. The most popular examples are MySpace, Facebook </a:t>
            </a:r>
            <a:r>
              <a:rPr lang="en-US" sz="2200" dirty="0" smtClean="0"/>
              <a:t>and Twitter.</a:t>
            </a:r>
            <a:endParaRPr lang="en-US" sz="2200" dirty="0"/>
          </a:p>
        </p:txBody>
      </p:sp>
      <p:pic>
        <p:nvPicPr>
          <p:cNvPr id="3074" name="Picture 2" descr="C:\Users\bsabatka4634\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9" y="457200"/>
            <a:ext cx="4114800" cy="19438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sabatka4634\Desktop\twitter QR 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3081337" cy="3081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634" y="2743200"/>
            <a:ext cx="3886200" cy="2246769"/>
          </a:xfrm>
          <a:prstGeom prst="rect">
            <a:avLst/>
          </a:prstGeom>
          <a:noFill/>
        </p:spPr>
        <p:txBody>
          <a:bodyPr wrap="square" rtlCol="0">
            <a:spAutoFit/>
          </a:bodyPr>
          <a:lstStyle/>
          <a:p>
            <a:r>
              <a:rPr lang="en-US" sz="2800" dirty="0" smtClean="0"/>
              <a:t>Students can do discussion over twitter by hash tagging  the topic. Here is a QR code on twitter using #web2.0</a:t>
            </a:r>
            <a:endParaRPr lang="en-US" sz="2800" dirty="0"/>
          </a:p>
        </p:txBody>
      </p:sp>
    </p:spTree>
    <p:extLst>
      <p:ext uri="{BB962C8B-B14F-4D97-AF65-F5344CB8AC3E}">
        <p14:creationId xmlns:p14="http://schemas.microsoft.com/office/powerpoint/2010/main" val="15226176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Tools</a:t>
            </a:r>
            <a:endParaRPr lang="en-US" dirty="0"/>
          </a:p>
        </p:txBody>
      </p:sp>
      <p:sp>
        <p:nvSpPr>
          <p:cNvPr id="3" name="Content Placeholder 2"/>
          <p:cNvSpPr>
            <a:spLocks noGrp="1"/>
          </p:cNvSpPr>
          <p:nvPr>
            <p:ph idx="1"/>
          </p:nvPr>
        </p:nvSpPr>
        <p:spPr>
          <a:xfrm>
            <a:off x="228311" y="1524000"/>
            <a:ext cx="4495800" cy="5029200"/>
          </a:xfrm>
        </p:spPr>
        <p:txBody>
          <a:bodyPr>
            <a:normAutofit/>
          </a:bodyPr>
          <a:lstStyle/>
          <a:p>
            <a:r>
              <a:rPr lang="en-US" sz="1800" b="1" dirty="0" smtClean="0"/>
              <a:t>Slideshare – </a:t>
            </a:r>
            <a:r>
              <a:rPr lang="en-US" sz="1800" dirty="0" smtClean="0"/>
              <a:t>a way to upload your PowerPoint and share it.</a:t>
            </a:r>
          </a:p>
          <a:p>
            <a:r>
              <a:rPr lang="en-US" sz="1800" b="1" dirty="0" smtClean="0"/>
              <a:t>Prezi – </a:t>
            </a:r>
            <a:r>
              <a:rPr lang="en-US" sz="1800" dirty="0" smtClean="0"/>
              <a:t>different way of slideshow on a giant online canvas</a:t>
            </a:r>
          </a:p>
          <a:p>
            <a:r>
              <a:rPr lang="en-US" sz="1800" b="1" dirty="0" smtClean="0"/>
              <a:t>Picsviewr – </a:t>
            </a:r>
            <a:r>
              <a:rPr lang="en-US" sz="1800" dirty="0" smtClean="0"/>
              <a:t>Looking to jazz up your presentation? Just export and upload it to this website and add some touches.</a:t>
            </a:r>
          </a:p>
        </p:txBody>
      </p:sp>
      <p:pic>
        <p:nvPicPr>
          <p:cNvPr id="6146" name="Picture 2" descr="C:\Users\bsabatka4634\Desktop\presentation to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520043"/>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sabatka4634\Desktop\u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2276"/>
            <a:ext cx="232381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bsabatka4634\Desktop\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2643"/>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bsabatka4634\Desktop\picsviewr_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122" y="47625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31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600200"/>
            <a:ext cx="4800600" cy="4648200"/>
          </a:xfrm>
        </p:spPr>
        <p:txBody>
          <a:bodyPr>
            <a:normAutofit/>
          </a:bodyPr>
          <a:lstStyle/>
          <a:p>
            <a:pPr>
              <a:buFont typeface="Wingdings" panose="05000000000000000000" pitchFamily="2" charset="2"/>
              <a:buChar char="q"/>
            </a:pPr>
            <a:r>
              <a:rPr lang="en-US" b="1" dirty="0" smtClean="0"/>
              <a:t>Video integration tools for classroom projects and presentations.</a:t>
            </a:r>
          </a:p>
          <a:p>
            <a:pPr lvl="1"/>
            <a:r>
              <a:rPr lang="en-US" sz="2400" dirty="0" smtClean="0"/>
              <a:t>Animoto.com </a:t>
            </a:r>
          </a:p>
          <a:p>
            <a:pPr lvl="1"/>
            <a:r>
              <a:rPr lang="en-US" sz="2400" dirty="0" smtClean="0"/>
              <a:t>Animoto.com/education</a:t>
            </a:r>
          </a:p>
          <a:p>
            <a:pPr lvl="1"/>
            <a:r>
              <a:rPr lang="en-US" sz="2400" dirty="0" smtClean="0"/>
              <a:t>PhotoPeach.com – allows you to create slideshows with built in polls and quizzes.</a:t>
            </a:r>
            <a:endParaRPr lang="en-US" sz="2400" dirty="0"/>
          </a:p>
        </p:txBody>
      </p:sp>
      <p:sp>
        <p:nvSpPr>
          <p:cNvPr id="4" name="Rectangle 3"/>
          <p:cNvSpPr/>
          <p:nvPr/>
        </p:nvSpPr>
        <p:spPr>
          <a:xfrm>
            <a:off x="1371600" y="228600"/>
            <a:ext cx="6096000" cy="1107996"/>
          </a:xfrm>
          <a:prstGeom prst="rect">
            <a:avLst/>
          </a:prstGeom>
          <a:noFill/>
        </p:spPr>
        <p:txBody>
          <a:bodyPr wrap="square" lIns="91440" tIns="45720" rIns="91440" bIns="45720">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Video Tools</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descr="C:\Users\bsabatka4634\Desktop\video to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3749675" cy="37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52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800600" cy="5029200"/>
          </a:xfrm>
        </p:spPr>
        <p:txBody>
          <a:bodyPr>
            <a:normAutofit/>
          </a:bodyPr>
          <a:lstStyle/>
          <a:p>
            <a:pPr>
              <a:buFont typeface="Wingdings" panose="05000000000000000000" pitchFamily="2" charset="2"/>
              <a:buChar char="v"/>
            </a:pPr>
            <a:r>
              <a:rPr lang="en-US" sz="2800" dirty="0" smtClean="0">
                <a:solidFill>
                  <a:schemeClr val="tx2">
                    <a:lumMod val="60000"/>
                    <a:lumOff val="40000"/>
                  </a:schemeClr>
                </a:solidFill>
              </a:rPr>
              <a:t>Video on the community tools </a:t>
            </a:r>
            <a:r>
              <a:rPr lang="en-US" sz="2800" dirty="0" smtClean="0">
                <a:solidFill>
                  <a:schemeClr val="tx2">
                    <a:lumMod val="60000"/>
                    <a:lumOff val="40000"/>
                  </a:schemeClr>
                </a:solidFill>
                <a:sym typeface="Wingdings" panose="05000000000000000000" pitchFamily="2" charset="2"/>
              </a:rPr>
              <a:t></a:t>
            </a:r>
            <a:endParaRPr lang="en-US" sz="2800" dirty="0"/>
          </a:p>
          <a:p>
            <a:pPr>
              <a:buFont typeface="Wingdings" panose="05000000000000000000" pitchFamily="2" charset="2"/>
              <a:buChar char="v"/>
            </a:pPr>
            <a:r>
              <a:rPr lang="en-US" sz="2400" dirty="0" smtClean="0"/>
              <a:t>Examples:</a:t>
            </a:r>
          </a:p>
          <a:p>
            <a:pPr lvl="1">
              <a:buFont typeface="Wingdings" panose="05000000000000000000" pitchFamily="2" charset="2"/>
              <a:buChar char="v"/>
            </a:pPr>
            <a:r>
              <a:rPr lang="en-US" sz="2000" dirty="0" smtClean="0"/>
              <a:t>Edmodo.com – social platform for students &amp; teachers.</a:t>
            </a:r>
          </a:p>
          <a:p>
            <a:pPr lvl="1">
              <a:buFont typeface="Wingdings" panose="05000000000000000000" pitchFamily="2" charset="2"/>
              <a:buChar char="v"/>
            </a:pPr>
            <a:r>
              <a:rPr lang="en-US" sz="2000" dirty="0" smtClean="0"/>
              <a:t>Google Docs - </a:t>
            </a:r>
            <a:r>
              <a:rPr lang="en-US" sz="2000" dirty="0" smtClean="0">
                <a:effectLst/>
              </a:rPr>
              <a:t>allows users to create and edit documents online while collaborating with other users live</a:t>
            </a:r>
            <a:endParaRPr lang="en-US" sz="2000" dirty="0" smtClean="0"/>
          </a:p>
          <a:p>
            <a:pPr lvl="1">
              <a:buFont typeface="Wingdings" panose="05000000000000000000" pitchFamily="2" charset="2"/>
              <a:buChar char="v"/>
            </a:pPr>
            <a:r>
              <a:rPr lang="en-US" sz="2000" dirty="0" smtClean="0"/>
              <a:t>Wikispaces.com</a:t>
            </a:r>
          </a:p>
          <a:p>
            <a:pPr lvl="1">
              <a:buFont typeface="Wingdings" panose="05000000000000000000" pitchFamily="2" charset="2"/>
              <a:buChar char="v"/>
            </a:pPr>
            <a:r>
              <a:rPr lang="en-US" sz="2000" dirty="0" smtClean="0"/>
              <a:t>Ning.com – create your own social network.</a:t>
            </a:r>
          </a:p>
          <a:p>
            <a:pPr lvl="1">
              <a:buFont typeface="Wingdings" panose="05000000000000000000" pitchFamily="2" charset="2"/>
              <a:buChar char="v"/>
            </a:pPr>
            <a:r>
              <a:rPr lang="en-US" sz="2000" dirty="0" smtClean="0"/>
              <a:t>Classroom 2.0 – Online community for teachers.</a:t>
            </a:r>
          </a:p>
        </p:txBody>
      </p:sp>
      <p:pic>
        <p:nvPicPr>
          <p:cNvPr id="8194" name="Picture 2" descr="C:\Users\bsabatka4634\Desktop\community ytoo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28130"/>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93604" y="304800"/>
            <a:ext cx="573855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Community Tools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195" name="Picture 3" descr="C:\Users\bsabatka4634\Desktop\googledo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029200"/>
            <a:ext cx="2733638" cy="120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221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3918" y="1305730"/>
            <a:ext cx="320312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err="1" smtClean="0">
                <a:ln w="50800"/>
                <a:solidFill>
                  <a:schemeClr val="accent5">
                    <a:lumMod val="75000"/>
                  </a:schemeClr>
                </a:solidFill>
                <a:effectLst/>
              </a:rPr>
              <a:t>Blabberize</a:t>
            </a:r>
            <a:endParaRPr lang="en-US" sz="5400" b="1" cap="none" spc="0" dirty="0">
              <a:ln w="50800"/>
              <a:solidFill>
                <a:schemeClr val="accent5">
                  <a:lumMod val="75000"/>
                </a:schemeClr>
              </a:solidFill>
              <a:effectLst/>
            </a:endParaRPr>
          </a:p>
        </p:txBody>
      </p:sp>
      <p:pic>
        <p:nvPicPr>
          <p:cNvPr id="9218" name="Picture 2" descr="C:\Users\bsabatka4634\Desktop\qrcode.214766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332" y="2590800"/>
            <a:ext cx="3008707" cy="300870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bsabatka4634\Desktop\i9up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315994"/>
            <a:ext cx="2876838" cy="27149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bsabatka4634\Desktop\JhAdtglyyMt1IxnI0WvfTDl72eJkfbmt4t8yenImKBVvK0kTmF0xjctABnaLJIm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613" y="2981382"/>
            <a:ext cx="2513467" cy="3318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02126" y="381000"/>
            <a:ext cx="2526188" cy="2062103"/>
          </a:xfrm>
          <a:prstGeom prst="rect">
            <a:avLst/>
          </a:prstGeom>
          <a:noFill/>
        </p:spPr>
        <p:txBody>
          <a:bodyPr wrap="square" rtlCol="0">
            <a:spAutoFit/>
          </a:bodyPr>
          <a:lstStyle/>
          <a:p>
            <a:r>
              <a:rPr lang="en-US" sz="1600" b="1" dirty="0" err="1" smtClean="0"/>
              <a:t>Blabberize</a:t>
            </a:r>
            <a:r>
              <a:rPr lang="en-US" sz="1600" dirty="0" smtClean="0"/>
              <a:t> - free web 2.0 tool that allows you to quickly and painlessly create talking photos. Simply upload a photo of your choice, select the photo’s mouth or jaw, and record your audio. </a:t>
            </a:r>
            <a:endParaRPr lang="en-US" sz="1600" dirty="0"/>
          </a:p>
        </p:txBody>
      </p:sp>
      <p:sp>
        <p:nvSpPr>
          <p:cNvPr id="9" name="TextBox 8"/>
          <p:cNvSpPr txBox="1"/>
          <p:nvPr/>
        </p:nvSpPr>
        <p:spPr>
          <a:xfrm>
            <a:off x="170090" y="3317507"/>
            <a:ext cx="2873828" cy="2462213"/>
          </a:xfrm>
          <a:prstGeom prst="rect">
            <a:avLst/>
          </a:prstGeom>
          <a:noFill/>
        </p:spPr>
        <p:txBody>
          <a:bodyPr wrap="square" rtlCol="0">
            <a:spAutoFit/>
          </a:bodyPr>
          <a:lstStyle/>
          <a:p>
            <a:r>
              <a:rPr lang="en-US" sz="1400" b="1" dirty="0" smtClean="0"/>
              <a:t>When to use it in the classroom:</a:t>
            </a:r>
          </a:p>
          <a:p>
            <a:pPr marL="342900" indent="-342900">
              <a:buFont typeface="+mj-lt"/>
              <a:buAutoNum type="arabicPeriod"/>
            </a:pPr>
            <a:r>
              <a:rPr lang="en-US" sz="1400" dirty="0" smtClean="0"/>
              <a:t>Have students research a historical figure and then create a Blabber introducing that person to the class.</a:t>
            </a:r>
          </a:p>
          <a:p>
            <a:pPr marL="342900" indent="-342900">
              <a:buFont typeface="+mj-lt"/>
              <a:buAutoNum type="arabicPeriod"/>
            </a:pPr>
            <a:r>
              <a:rPr lang="en-US" sz="1400" dirty="0" smtClean="0"/>
              <a:t>Have students create Blabbers introducing themselves to each other.</a:t>
            </a:r>
          </a:p>
          <a:p>
            <a:pPr marL="342900" indent="-342900">
              <a:buFont typeface="+mj-lt"/>
              <a:buAutoNum type="arabicPeriod"/>
            </a:pPr>
            <a:r>
              <a:rPr lang="en-US" sz="1400" dirty="0" smtClean="0"/>
              <a:t>Use Blabbers to make important classroom and homework announcements entertaining.</a:t>
            </a:r>
            <a:endParaRPr lang="en-US" sz="1400" dirty="0"/>
          </a:p>
        </p:txBody>
      </p:sp>
    </p:spTree>
    <p:extLst>
      <p:ext uri="{BB962C8B-B14F-4D97-AF65-F5344CB8AC3E}">
        <p14:creationId xmlns:p14="http://schemas.microsoft.com/office/powerpoint/2010/main" val="17302661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8555" y="609600"/>
            <a:ext cx="8863773" cy="830997"/>
          </a:xfrm>
          <a:prstGeom prst="rect">
            <a:avLst/>
          </a:prstGeom>
          <a:noFill/>
        </p:spPr>
        <p:txBody>
          <a:bodyPr wrap="none" lIns="91440" tIns="45720" rIns="91440" bIns="45720">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My favorite Web 2.0 tool</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3" name="Picture 3" descr="C:\Users\bsabatka4634\Desktop\ep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2548693" cy="25486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 y="1752600"/>
            <a:ext cx="4114800"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The Web’s largest and fastest-growing community of </a:t>
            </a:r>
            <a:r>
              <a:rPr lang="en-US" dirty="0" smtClean="0"/>
              <a:t>connecting school </a:t>
            </a:r>
            <a:r>
              <a:rPr lang="en-US" dirty="0"/>
              <a:t>classrooms delivers supervised and protected </a:t>
            </a:r>
            <a:r>
              <a:rPr lang="en-US" dirty="0" smtClean="0"/>
              <a:t>e-mail, blogs </a:t>
            </a:r>
            <a:r>
              <a:rPr lang="en-US" dirty="0"/>
              <a:t>and collaborative forums help schools connect with </a:t>
            </a:r>
            <a:r>
              <a:rPr lang="en-US" dirty="0" smtClean="0"/>
              <a:t>each other </a:t>
            </a:r>
            <a:r>
              <a:rPr lang="en-US" dirty="0"/>
              <a:t>to learn about another </a:t>
            </a:r>
            <a:r>
              <a:rPr lang="en-US" dirty="0" smtClean="0"/>
              <a:t>culture, share curriculum projects</a:t>
            </a:r>
            <a:r>
              <a:rPr lang="en-US" dirty="0"/>
              <a:t>, practice literacy and foreign language, work </a:t>
            </a:r>
            <a:r>
              <a:rPr lang="en-US" dirty="0" smtClean="0"/>
              <a:t>on science </a:t>
            </a:r>
            <a:r>
              <a:rPr lang="en-US" dirty="0"/>
              <a:t>experiments or discuss </a:t>
            </a:r>
            <a:r>
              <a:rPr lang="en-US" dirty="0" smtClean="0"/>
              <a:t>world events.</a:t>
            </a:r>
          </a:p>
          <a:p>
            <a:endParaRPr lang="en-US" dirty="0"/>
          </a:p>
          <a:p>
            <a:pPr marL="285750" indent="-285750">
              <a:buFont typeface="Wingdings" panose="05000000000000000000" pitchFamily="2" charset="2"/>
              <a:buChar char="Ø"/>
            </a:pPr>
            <a:r>
              <a:rPr lang="en-US" dirty="0" smtClean="0"/>
              <a:t>ePals.com is my favorite tool because I think it would be great for the kids to be able to speak with children from other countries during social studies or </a:t>
            </a:r>
            <a:r>
              <a:rPr lang="en-US" dirty="0"/>
              <a:t>S</a:t>
            </a:r>
            <a:r>
              <a:rPr lang="en-US" dirty="0" smtClean="0"/>
              <a:t>panish.</a:t>
            </a:r>
            <a:endParaRPr lang="en-US" dirty="0"/>
          </a:p>
        </p:txBody>
      </p:sp>
      <p:pic>
        <p:nvPicPr>
          <p:cNvPr id="5124" name="Picture 4" descr="C:\Users\bsabatka4634\Desktop\ep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441" y="4365204"/>
            <a:ext cx="2410713" cy="241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506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110</TotalTime>
  <Words>645</Words>
  <Application>Microsoft Macintosh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PowerPoint Presentation</vt:lpstr>
      <vt:lpstr>PowerPoint Presentation</vt:lpstr>
      <vt:lpstr>PowerPoint Presentation</vt:lpstr>
      <vt:lpstr>PowerPoint Presentation</vt:lpstr>
      <vt:lpstr>Presentation Tools</vt:lpstr>
      <vt:lpstr>PowerPoint Presentation</vt:lpstr>
      <vt:lpstr>PowerPoint Presentation</vt:lpstr>
      <vt:lpstr>PowerPoint Presentation</vt:lpstr>
      <vt:lpstr>PowerPoint Presentation</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dc:title>
  <dc:creator>Sabatka, Brea</dc:creator>
  <cp:lastModifiedBy>Plattsmouth Community Schools</cp:lastModifiedBy>
  <cp:revision>23</cp:revision>
  <dcterms:created xsi:type="dcterms:W3CDTF">2014-04-08T23:40:27Z</dcterms:created>
  <dcterms:modified xsi:type="dcterms:W3CDTF">2014-04-14T02:51:49Z</dcterms:modified>
</cp:coreProperties>
</file>