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5906-7212-40B0-94AE-8743F8B5755A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F36C2-58EF-446E-B71B-C88EBC41D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8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F36C2-58EF-446E-B71B-C88EBC41D0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3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CB17-6BE8-433E-BFC2-95660AD6378D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3F0C-59E6-4A7D-84FE-A87BEFDD2C20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BDCA-F64C-4F88-BDFC-3B7219DDA407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DF2A-B003-4FD4-8CE3-CB2B34B99749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3050-3871-4BEE-986C-CAFC3D50751D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763A-4140-4041-8473-3FF434B89374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150E-77BB-4E95-8BC4-C3DB0D32E217}" type="datetime1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9319-1B32-4555-9638-48969A2258B7}" type="datetime1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9872-2E3C-4543-81E3-67C47AF47379}" type="datetime1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44CE-36D6-4384-8277-F3BA3BF1548F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55CC-2217-49E6-BE6D-7EB5C0347456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A0C935-D911-4E2F-A703-1F78DC1829CD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Sabatka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5505A19-B64B-4B7A-BBBC-0F9D3F3322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States and Capitals</a:t>
            </a:r>
            <a:endParaRPr lang="en-US" dirty="0"/>
          </a:p>
        </p:txBody>
      </p:sp>
      <p:pic>
        <p:nvPicPr>
          <p:cNvPr id="1026" name="Picture 2" descr="C:\Users\bsabatka4634\Desktop\untitle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2133600"/>
            <a:ext cx="4191001" cy="287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8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capital of Nebraska?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657600"/>
            <a:ext cx="7772400" cy="2087563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Omaha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Lincoln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York</a:t>
            </a:r>
            <a:endParaRPr lang="en-US" dirty="0" smtClean="0"/>
          </a:p>
        </p:txBody>
      </p:sp>
      <p:pic>
        <p:nvPicPr>
          <p:cNvPr id="2050" name="Picture 2" descr="C:\Users\bsabatka4634\Desktop\imagesCAYG1KE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42005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5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job! Yes, Lincoln is the capital of Nebraska! Next please!</a:t>
            </a:r>
            <a:endParaRPr lang="en-US" dirty="0"/>
          </a:p>
        </p:txBody>
      </p:sp>
      <p:pic>
        <p:nvPicPr>
          <p:cNvPr id="4098" name="Picture 2" descr="C:\Users\bsabatka4634\Desktop\imagesCA1EF9U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4" y="1676400"/>
            <a:ext cx="448335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bsabatka4634\Desktop\untitled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0"/>
            <a:ext cx="2930734" cy="279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624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Oops. Try again.</a:t>
            </a:r>
            <a:endParaRPr lang="en-US" dirty="0"/>
          </a:p>
        </p:txBody>
      </p:sp>
      <p:pic>
        <p:nvPicPr>
          <p:cNvPr id="3076" name="Picture 4" descr="C:\Users\bsabatka4634\Desktop\untitle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95400"/>
            <a:ext cx="3486150" cy="477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5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capital of Illinois?</a:t>
            </a:r>
            <a:endParaRPr lang="en-US" dirty="0"/>
          </a:p>
        </p:txBody>
      </p:sp>
      <p:pic>
        <p:nvPicPr>
          <p:cNvPr id="5122" name="Picture 2" descr="C:\Users\bsabatka4634\Desktop\Map_of_Illinois_bl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44782"/>
            <a:ext cx="22860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Sabatka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1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</TotalTime>
  <Words>46</Words>
  <Application>Microsoft Office PowerPoint</Application>
  <PresentationFormat>On-screen Show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States and Capitals</vt:lpstr>
      <vt:lpstr>What is the capital of Nebraska?</vt:lpstr>
      <vt:lpstr>Good job! Yes, Lincoln is the capital of Nebraska! Next please!</vt:lpstr>
      <vt:lpstr>Oops. Try again.</vt:lpstr>
      <vt:lpstr>What is the capital of Illinois?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Sabatka, Brea</dc:creator>
  <cp:lastModifiedBy>Sabatka, Brea</cp:lastModifiedBy>
  <cp:revision>7</cp:revision>
  <dcterms:created xsi:type="dcterms:W3CDTF">2014-01-29T00:03:35Z</dcterms:created>
  <dcterms:modified xsi:type="dcterms:W3CDTF">2014-01-29T00:28:51Z</dcterms:modified>
</cp:coreProperties>
</file>